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60" r:id="rId5"/>
    <p:sldId id="261" r:id="rId6"/>
    <p:sldId id="259" r:id="rId7"/>
    <p:sldId id="262" r:id="rId8"/>
    <p:sldId id="263" r:id="rId9"/>
    <p:sldId id="278" r:id="rId10"/>
    <p:sldId id="264" r:id="rId11"/>
    <p:sldId id="265" r:id="rId12"/>
    <p:sldId id="279" r:id="rId13"/>
    <p:sldId id="266" r:id="rId14"/>
    <p:sldId id="267" r:id="rId15"/>
    <p:sldId id="280" r:id="rId16"/>
    <p:sldId id="281" r:id="rId17"/>
    <p:sldId id="282" r:id="rId18"/>
    <p:sldId id="283" r:id="rId19"/>
    <p:sldId id="284" r:id="rId20"/>
    <p:sldId id="285" r:id="rId21"/>
    <p:sldId id="268" r:id="rId22"/>
    <p:sldId id="272" r:id="rId23"/>
    <p:sldId id="273" r:id="rId24"/>
    <p:sldId id="274" r:id="rId25"/>
    <p:sldId id="27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2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9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9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4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20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1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2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8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9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8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5B197-8B16-481E-9E9E-3449F9AB150E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2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5450AE-8130-463E-8059-C3C4801A9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E60B3E-B486-4E72-9363-92E9D77AB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2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8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D3960F-0FFD-4D99-8AB4-3C51E410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7DF1BC-11AC-4ED1-8372-65C11D625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9BE8C3-A0C3-4CD8-AB50-C602D6641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566EE5-0511-492B-A315-A67FFA7D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04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733E25-0808-4E90-A542-95221A55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4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2A7206-861B-49A3-8B5A-273C07F66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5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12CC72-CA9F-48B4-86F1-50A50581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06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D4B2A7-C74C-485B-99CA-98878C6EF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5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69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B4B87E-3B3B-48D6-A04A-2C70019C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58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15BC68-52CD-4DB0-BEDC-27DBEC3D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6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1F8F79-ED52-4A98-9F2C-8089BEFA4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F87CD-E7B5-4B47-A446-23E65C12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5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1EAA2F-3B85-4F53-ACD9-487B3A23F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5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1B65-F58E-4499-8AD7-892E6794E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2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723E0F-A049-4C5E-9C10-83AC6DA4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55B332-082B-4943-BAA1-97089E04F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9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5C0409-4A03-4AF6-A3E4-E9CFF8A0B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0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4EEFBE-2415-42A7-B5E4-85E0B1BEA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03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와이드스크린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Jeong</cp:lastModifiedBy>
  <cp:revision>3</cp:revision>
  <dcterms:created xsi:type="dcterms:W3CDTF">2022-11-17T07:10:01Z</dcterms:created>
  <dcterms:modified xsi:type="dcterms:W3CDTF">2022-11-20T12:52:23Z</dcterms:modified>
</cp:coreProperties>
</file>